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b="1" dirty="0"/>
              <a:t>مساعد المسجل</a:t>
            </a:r>
            <a:endParaRPr lang="en-US" dirty="0"/>
          </a:p>
          <a:p>
            <a:pPr marL="0" indent="0" algn="ctr">
              <a:buNone/>
            </a:pPr>
            <a:r>
              <a:rPr lang="ar-SA" b="1" dirty="0"/>
              <a:t>الموقع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يؤدي مساعد المسجل واجباته جالساً بجانب المسجل عند طاولة المسجل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b="1" dirty="0"/>
              <a:t>المسئوليات 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يدون التغييرات المتعلقة باللاعب الحر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يساعد في الأعمال الإدارية لعمل المسجل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إذا أصبح المسجل غير قادر على مواصلة عمله، يستبدل مساعد المسجل إلى مسجل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قبل المباراة والشوط، يقوم مساعد المسجل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إعداد استمارة م ا رقبة اللاعب الحر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إعداد استمارة التسجيل الاحتياطية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أثناء المباراة، يقوم مساعد المسجل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يدون تفاصيل تغيرات اللاعب الحر</a:t>
            </a:r>
            <a:r>
              <a:rPr lang="en-US" dirty="0"/>
              <a:t>/ </a:t>
            </a:r>
            <a:r>
              <a:rPr lang="ar-SA" dirty="0"/>
              <a:t>إعادة التعيينات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dirty="0"/>
              <a:t>يبلغ الحكام لأي خطأ عن تغيير اللاعب الحر باستخدام الجرس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يبدأ وينهي زمن الوقت المستقطع الفني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يعمل على لوحة النتيجة اليدوية على طاولة المسجل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يدقق لوحة النتيجة للمطابقة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إذا كان ضروريا، يجهز أولاً بأول استمارة التسجيل الاحتياطية ويعطيها للمسجل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عند نهاية المباراة، يقوم مساعد المسجل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يوقع استمارة مراقبة اللاعب الحر ويسلمها للتدقيق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يوقع استمارة التسجيل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لمسابقات </a:t>
            </a:r>
            <a:r>
              <a:rPr lang="ar-SA" dirty="0" err="1"/>
              <a:t>الإتحاد</a:t>
            </a:r>
            <a:r>
              <a:rPr lang="ar-SA" dirty="0"/>
              <a:t> الدولي للكرة الطائرة، العالمية والرسمية والتي يتم </a:t>
            </a:r>
            <a:r>
              <a:rPr lang="ar-SA" dirty="0" err="1"/>
              <a:t>إستخدام</a:t>
            </a:r>
            <a:r>
              <a:rPr lang="ar-SA" dirty="0"/>
              <a:t> فيها التسجيل الإلكتروني، يقوم مساعد المسجل مع المسجل الإبلاغ عن التبديلات مباشرة للحكم الثاني ليوجه إلى الفريق الذي طلب التوقف ومطابقة تغييرات اللاعب الحر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964932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181</Words>
  <Application>Microsoft Office PowerPoint</Application>
  <PresentationFormat>ملء الشاشة</PresentationFormat>
  <Paragraphs>23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الحكام</vt:lpstr>
      <vt:lpstr>الحكام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Windows User</cp:lastModifiedBy>
  <cp:revision>5</cp:revision>
  <dcterms:created xsi:type="dcterms:W3CDTF">2018-12-12T05:46:15Z</dcterms:created>
  <dcterms:modified xsi:type="dcterms:W3CDTF">2019-09-06T17:55:00Z</dcterms:modified>
</cp:coreProperties>
</file>